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66" r:id="rId2"/>
    <p:sldId id="270" r:id="rId3"/>
    <p:sldId id="259" r:id="rId4"/>
    <p:sldId id="271" r:id="rId5"/>
    <p:sldId id="275" r:id="rId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1931-F070-D230-8B6F-33C1FE5AD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F01E6-95AE-5B80-A9D9-C95D817CE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AB572-621A-5000-4B3E-B27EED50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0E40-5962-3150-E30E-656A0E90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32AF2-806A-BFA1-6836-D5CD4DDB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79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1F84-CA55-AFE5-C825-BC6A2C8F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94049-20E7-379A-A6E3-F51FFE827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9B5A9-5DD0-6800-413A-BF1DFDE2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8EFA2-4DB1-A9BA-BFAB-BA6BF2E3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D9C2B-FC4B-83D8-51E7-55053F21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8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CFAD5-D2CF-C898-B4AD-AA39B5A45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9CC69-05F9-0C27-7530-1381B5449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5141-9344-69AA-386D-B57A4383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D7F1C-6057-3C04-28FC-6510CF94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A9B62-7A52-E8F0-56F8-B5C03779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5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A6FD-A4DC-A54F-EE02-F94B62C3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02DE2-AC5F-9D83-9AE2-47B649FC4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44FF-6536-D096-76FD-E862FD23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D140-2E0A-C9F6-E9A4-E9E95BFE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C9FA7-406D-1B5A-FA41-E0B4C6A9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3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23049-6695-2FCB-AC6F-804C20B5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6D314-72DB-5EAE-D2ED-D82E59CBF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8587-3641-6D28-23E6-749B0A5C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8C5D2-5895-FEA9-984E-B82C782B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0933D-746A-8C35-8FFD-5DE42AD1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2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7B58-60E8-A79F-D998-BB50FF8F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42CB1-6BEE-3039-7B94-6CAD134E8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CA586-6A1F-41B6-336E-125CBEE0F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F7DCC-C271-AEF1-79AE-BEB29C16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4766B-6EA8-CACF-44BE-DA121F36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82A8-8173-1E2D-EDE8-0DF49038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4F32-3A76-9321-C038-5E79B176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82C59-A354-0B37-1319-EB67AB4C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DA643-5EE3-60F5-3F1A-44884AAB2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FBA63-F56A-8EC6-5EF9-EDFBF4D67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425BD8-930B-7D54-E97C-7B05F80F2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B476EB-9BAB-AF19-62B8-23FE4FFC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683A3-5F86-1F6A-70CD-E563F430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6BFF2A-848B-9424-686F-8315E9D3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3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257C-89F3-CCB8-1BB8-CE70219F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C7F2A-5FCB-5959-CC82-BCC29946B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B48D4-11E6-6E5B-5F61-1DEB2807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1131D-755C-F129-31A0-ACC0556F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1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4A35B-B9DC-613C-8970-E330208E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1D529-ADA6-A733-D2C2-B3BDE5E2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886C2-F560-2A98-E37B-E048A431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7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9FA9-30E4-8B43-972C-C6DF52C8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A9B3-DA07-CCEC-B959-19CDE9C71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F7631-A533-AD5F-6988-D13492502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3BC43-DA5A-0E7E-B689-9F830FA7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ACB34-DFF9-0289-C02A-4E9569B1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6D9BD-64D7-2B3C-8182-46793DBA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1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DBA8-1CB7-F95C-03C2-0EB217A5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EDC91-DEFE-0729-700A-452DB2041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F897B-3ED8-3B3B-7369-693F7EE0D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0CAA8-7C17-279A-6766-620F8039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ED70D-8494-C9DE-7CE9-FD6B905D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B94D8-E19B-747E-71AC-89D5E743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9204A-D890-DB40-42AF-CF5B44FB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87E23-9E03-D0B1-873D-3716715F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D51C-2824-9161-AC51-42156C752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51E1B-4218-E454-1DB0-1C01BF287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994D0-45C6-7BDB-B543-CE8742F9F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4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blurred public library with bookshelves">
            <a:extLst>
              <a:ext uri="{FF2B5EF4-FFF2-40B4-BE49-F238E27FC236}">
                <a16:creationId xmlns:a16="http://schemas.microsoft.com/office/drawing/2014/main" id="{E2381ABF-7279-6224-8505-934B923FBC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5" r="24367" b="-2"/>
          <a:stretch/>
        </p:blipFill>
        <p:spPr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12" name="Picture 11" descr="A logo for a school&#10;&#10;Description automatically generated">
            <a:extLst>
              <a:ext uri="{FF2B5EF4-FFF2-40B4-BE49-F238E27FC236}">
                <a16:creationId xmlns:a16="http://schemas.microsoft.com/office/drawing/2014/main" id="{F5BC79CC-A405-0909-47A5-1810D7DC6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47" r="3" b="3296"/>
          <a:stretch/>
        </p:blipFill>
        <p:spPr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6900A-54FE-3046-C6C2-7D58280A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488613"/>
            <a:ext cx="5114776" cy="38807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4800" dirty="0"/>
              <a:t>Papworth Hall School</a:t>
            </a:r>
          </a:p>
          <a:p>
            <a:pPr algn="ctr"/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Leaves Pathway </a:t>
            </a:r>
          </a:p>
          <a:p>
            <a:pPr marL="0" indent="0" algn="ctr">
              <a:buNone/>
            </a:pPr>
            <a:r>
              <a:rPr lang="en-GB" sz="4800" dirty="0"/>
              <a:t>Overview 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EQUALS SEMI-FORMAL/FORMAL/ NCFE</a:t>
            </a:r>
          </a:p>
        </p:txBody>
      </p:sp>
    </p:spTree>
    <p:extLst>
      <p:ext uri="{BB962C8B-B14F-4D97-AF65-F5344CB8AC3E}">
        <p14:creationId xmlns:p14="http://schemas.microsoft.com/office/powerpoint/2010/main" val="362907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13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/>
              <a:t>KS1-</a:t>
            </a:r>
            <a:r>
              <a:rPr lang="en-GB" sz="4000" dirty="0"/>
              <a:t>2</a:t>
            </a:r>
            <a:r>
              <a:rPr lang="en-GB" sz="4000"/>
              <a:t> </a:t>
            </a:r>
            <a:r>
              <a:rPr lang="en-GB" sz="4000" dirty="0"/>
              <a:t>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05941"/>
              </p:ext>
            </p:extLst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Moderate to Severe Learning Disabilities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SEMH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Meet some pre-key standards (1-6) and beyond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Working towards “Sustained Attention”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04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401250"/>
              </p:ext>
            </p:extLst>
          </p:nvPr>
        </p:nvGraphicFramePr>
        <p:xfrm>
          <a:off x="111760" y="1584960"/>
          <a:ext cx="11978640" cy="495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398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5648242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Y6)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Yr6)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Formal Curriculum Stage at Papworth Hall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English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Mathematics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Outdoor Learning – Forest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Art &amp;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Design and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80417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Geography/History/RE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7844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85950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Physical Well-being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Relationships and Sex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11760" y="59869"/>
            <a:ext cx="924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KS1-2 Curriculum Overview – Papworth Hall School </a:t>
            </a:r>
            <a:r>
              <a:rPr lang="en-GB" sz="3200" b="1" dirty="0">
                <a:solidFill>
                  <a:srgbClr val="00B050"/>
                </a:solidFill>
              </a:rPr>
              <a:t>Formal Curriculum Stage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Study Overview  </a:t>
            </a:r>
          </a:p>
        </p:txBody>
      </p:sp>
    </p:spTree>
    <p:extLst>
      <p:ext uri="{BB962C8B-B14F-4D97-AF65-F5344CB8AC3E}">
        <p14:creationId xmlns:p14="http://schemas.microsoft.com/office/powerpoint/2010/main" val="70446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13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KS3-4 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44616"/>
              </p:ext>
            </p:extLst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11-16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Moderate to Severe Learning Disabilities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FASD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SEMH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Meet some pre-key standards (1-6) and beyond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Working towards “Sustained Attention”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73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605735"/>
              </p:ext>
            </p:extLst>
          </p:nvPr>
        </p:nvGraphicFramePr>
        <p:xfrm>
          <a:off x="129540" y="1818778"/>
          <a:ext cx="11932920" cy="484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61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6929134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  <a:gridCol w="2744725">
                  <a:extLst>
                    <a:ext uri="{9D8B030D-6E8A-4147-A177-3AD203B41FA5}">
                      <a16:colId xmlns:a16="http://schemas.microsoft.com/office/drawing/2014/main" val="2112075147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KS3-4 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KS3 -4(Yr7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Formal Curriculum Stage at  Papworth Hall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KS3-4 (Yr7-11) Outcomes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(Accredited Study)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All semi-formal pupils will work towards accreditation in the following areas at a developmentally appropriate stage:</a:t>
                      </a:r>
                    </a:p>
                    <a:p>
                      <a:pPr algn="l"/>
                      <a:endParaRPr lang="en-GB" sz="12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English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Mathematics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Vocational Studies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Preparation for Employment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British Values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Digital Skills for Life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Personal and Social Skills</a:t>
                      </a:r>
                    </a:p>
                    <a:p>
                      <a:pPr algn="l"/>
                      <a:endParaRPr lang="en-GB" sz="12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Some pupils may achieve full awards and some pupils may focus on achieving specific unit awards.  This will be based on pupil’s personalised and developmentally appropriate accreditation pathway.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Certificate in English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Functional Skills Level 1 Award in English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Certificate in Mathematics</a:t>
                      </a:r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Functional Skills Level 1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Award in Mathematics</a:t>
                      </a:r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Entry Level 1-3 Certificate in Vocational Studies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Planning a Healthy Diet)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The Effect of Exercise on the Body)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Understanding Animals)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Sowing and Growing Techniques)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(Accredited Study)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Careers and Employability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Preparation for Employment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3 Unit Award in British Values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Award in Digital Skills for Life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Unit Award Taking Part in Sport (Vocational Studies Link)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Unit Award in Exercise as Part of a Healthy Lifestyle (Vocational Studies Link)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Certificate In Personal and Social Skills (Entry 3)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29540" y="71326"/>
            <a:ext cx="10213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KS3-4 Curriculum Overview – Papworth Hall School </a:t>
            </a:r>
            <a:r>
              <a:rPr lang="en-GB" sz="3600" b="1" dirty="0">
                <a:solidFill>
                  <a:srgbClr val="00B050"/>
                </a:solidFill>
              </a:rPr>
              <a:t>Semi-formal Curriculum Stage </a:t>
            </a:r>
          </a:p>
          <a:p>
            <a:r>
              <a:rPr lang="en-GB" sz="3600" b="1" dirty="0">
                <a:solidFill>
                  <a:srgbClr val="00B050"/>
                </a:solidFill>
              </a:rPr>
              <a:t>Study Overview </a:t>
            </a:r>
          </a:p>
        </p:txBody>
      </p:sp>
    </p:spTree>
    <p:extLst>
      <p:ext uri="{BB962C8B-B14F-4D97-AF65-F5344CB8AC3E}">
        <p14:creationId xmlns:p14="http://schemas.microsoft.com/office/powerpoint/2010/main" val="314204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537</Words>
  <Application>Microsoft Office PowerPoint</Application>
  <PresentationFormat>Widescreen</PresentationFormat>
  <Paragraphs>126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KS1-2 Curriculum Overview – Papworth Hall School Formal Curriculum Stage  Profile of pupils </vt:lpstr>
      <vt:lpstr>PowerPoint Presentation</vt:lpstr>
      <vt:lpstr>KS3-4 Curriculum Overview – Papworth Hall School Formal Curriculum Stage  Profile of pupils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Hebden Green School Curriculum</dc:title>
  <dc:creator>Danielle Lamb</dc:creator>
  <cp:lastModifiedBy>Charlotte Fernandes</cp:lastModifiedBy>
  <cp:revision>20</cp:revision>
  <cp:lastPrinted>2023-11-28T08:19:48Z</cp:lastPrinted>
  <dcterms:created xsi:type="dcterms:W3CDTF">2023-11-27T19:58:24Z</dcterms:created>
  <dcterms:modified xsi:type="dcterms:W3CDTF">2024-06-28T12:47:42Z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2023-11-27T00:00:00Z</vt:filetime>
  </property>
  <property fmtid="{D5CDD505-2E9C-101B-9397-08002B2CF9AE}" pid="5" name="Producer">
    <vt:lpwstr>Microsoft® PowerPoint® 2016</vt:lpwstr>
  </property>
</Properties>
</file>